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70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8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7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021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763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02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14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52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2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8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6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03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s://www.biologycorner.com/worksheets/demography_using_cemetery_data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51D536C-693D-4911-B3E3-277E6CA00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CC7FC-0DA0-46D9-BEDF-149E4AB32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87AB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72D6D9-8F8D-4A06-A975-CD2DC1AA45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40000"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E0C9BF-C7B2-4BCA-AE01-AC99F403E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2552" cy="4069080"/>
          </a:xfrm>
        </p:spPr>
        <p:txBody>
          <a:bodyPr>
            <a:normAutofit/>
          </a:bodyPr>
          <a:lstStyle/>
          <a:p>
            <a:r>
              <a:rPr lang="en-US" dirty="0"/>
              <a:t>Unit 1 Lesson 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CA92AC-6CDE-4314-90BF-22BC0394C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2552" cy="1125691"/>
          </a:xfrm>
        </p:spPr>
        <p:txBody>
          <a:bodyPr>
            <a:normAutofit/>
          </a:bodyPr>
          <a:lstStyle/>
          <a:p>
            <a:r>
              <a:rPr lang="en-US" dirty="0"/>
              <a:t>Practice Problems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1886631C-CD62-4E60-A5E7-767EEAEB4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48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58581-A492-423A-991A-B73A16BC8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083E223-D822-443A-8AF4-69F8C18E13C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9561" y="2529840"/>
            <a:ext cx="5790239" cy="2570479"/>
          </a:xfrm>
          <a:prstGeom prst="rect">
            <a:avLst/>
          </a:prstGeom>
        </p:spPr>
      </p:pic>
      <p:pic>
        <p:nvPicPr>
          <p:cNvPr id="7" name="Content Placeholder 6" descr="A close up of a screen&#10;&#10;Description automatically generated">
            <a:extLst>
              <a:ext uri="{FF2B5EF4-FFF2-40B4-BE49-F238E27FC236}">
                <a16:creationId xmlns:a16="http://schemas.microsoft.com/office/drawing/2014/main" id="{15D6D080-CBBA-4480-97E6-2D2CB30F235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960046" y="2323451"/>
            <a:ext cx="5393754" cy="360545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B3157A5-2E18-4A17-B9A9-F80B54DAD541}"/>
              </a:ext>
            </a:extLst>
          </p:cNvPr>
          <p:cNvSpPr txBox="1"/>
          <p:nvPr/>
        </p:nvSpPr>
        <p:spPr>
          <a:xfrm>
            <a:off x="6756400" y="5201620"/>
            <a:ext cx="45973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s://www.biologycorner.com/worksheets/demography_using_cemetery_data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nc/3.0/"/>
              </a:rPr>
              <a:t>CC BY-NC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6264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0432DD-5B78-4D5D-AE6B-721FF6126D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314" y="685800"/>
            <a:ext cx="8826536" cy="58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469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2BE500-7189-40A1-B9EE-531002A10F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1290637"/>
            <a:ext cx="8341359" cy="531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60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B7364D-0BB5-4FE0-B15A-E5618D160C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862" y="504825"/>
            <a:ext cx="8296275" cy="584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3111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LeftStep">
      <a:dk1>
        <a:srgbClr val="000000"/>
      </a:dk1>
      <a:lt1>
        <a:srgbClr val="FFFFFF"/>
      </a:lt1>
      <a:dk2>
        <a:srgbClr val="412424"/>
      </a:dk2>
      <a:lt2>
        <a:srgbClr val="E4E2E8"/>
      </a:lt2>
      <a:accent1>
        <a:srgbClr val="87AB36"/>
      </a:accent1>
      <a:accent2>
        <a:srgbClr val="AFA02C"/>
      </a:accent2>
      <a:accent3>
        <a:srgbClr val="CE8441"/>
      </a:accent3>
      <a:accent4>
        <a:srgbClr val="BD3830"/>
      </a:accent4>
      <a:accent5>
        <a:srgbClr val="CE4174"/>
      </a:accent5>
      <a:accent6>
        <a:srgbClr val="BD309D"/>
      </a:accent6>
      <a:hlink>
        <a:srgbClr val="8464CB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Modern Love</vt:lpstr>
      <vt:lpstr>The Hand</vt:lpstr>
      <vt:lpstr>SketchyVTI</vt:lpstr>
      <vt:lpstr>Unit 1 Lesson 9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Lesson 9</dc:title>
  <dc:creator>Deslauriers, Melissa</dc:creator>
  <cp:lastModifiedBy>Deslauriers, Melissa</cp:lastModifiedBy>
  <cp:revision>2</cp:revision>
  <dcterms:created xsi:type="dcterms:W3CDTF">2020-09-28T04:48:47Z</dcterms:created>
  <dcterms:modified xsi:type="dcterms:W3CDTF">2020-09-28T04:58:34Z</dcterms:modified>
</cp:coreProperties>
</file>